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7" r:id="rId12"/>
    <p:sldId id="278" r:id="rId13"/>
    <p:sldId id="279" r:id="rId14"/>
    <p:sldId id="276" r:id="rId15"/>
    <p:sldId id="28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877A06-520F-428C-B9DE-47DB45D9E020}">
          <p14:sldIdLst>
            <p14:sldId id="257"/>
            <p14:sldId id="259"/>
            <p14:sldId id="262"/>
            <p14:sldId id="260"/>
            <p14:sldId id="261"/>
            <p14:sldId id="263"/>
            <p14:sldId id="264"/>
            <p14:sldId id="265"/>
            <p14:sldId id="266"/>
            <p14:sldId id="267"/>
            <p14:sldId id="277"/>
            <p14:sldId id="278"/>
            <p14:sldId id="279"/>
            <p14:sldId id="276"/>
            <p14:sldId id="280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330494485_s640x4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591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03029"/>
            <a:ext cx="8964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Единый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Всекубанский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классный час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8463" y="5377959"/>
            <a:ext cx="3921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ИМЯ КУБАНЬ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etotravel.com/upload/image/gelendzh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" y="2348881"/>
            <a:ext cx="888784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76672"/>
            <a:ext cx="7488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  <a:latin typeface="Bookman Old Style" pitchFamily="18" charset="0"/>
              </a:rPr>
              <a:t>Краснодарский край – центр туризма в России</a:t>
            </a:r>
            <a:endParaRPr lang="ru-RU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ngs.ru/cache/turizm/images/57acd4c5a444c09073cae6c568aa0be0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" y="-13722"/>
            <a:ext cx="9162296" cy="68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476672"/>
            <a:ext cx="7488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err="1" smtClean="0">
                <a:solidFill>
                  <a:srgbClr val="002060"/>
                </a:solidFill>
                <a:latin typeface="Bookman Old Style" pitchFamily="18" charset="0"/>
              </a:rPr>
              <a:t>Геленджикская</a:t>
            </a:r>
            <a:r>
              <a:rPr lang="ru-RU" sz="3500" dirty="0" smtClean="0">
                <a:solidFill>
                  <a:srgbClr val="002060"/>
                </a:solidFill>
                <a:latin typeface="Bookman Old Style" pitchFamily="18" charset="0"/>
              </a:rPr>
              <a:t> бухта</a:t>
            </a:r>
            <a:endParaRPr lang="ru-RU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шадский водоп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err="1" smtClean="0">
                <a:solidFill>
                  <a:srgbClr val="002060"/>
                </a:solidFill>
                <a:latin typeface="Bookman Old Style" pitchFamily="18" charset="0"/>
              </a:rPr>
              <a:t>Пшадские</a:t>
            </a:r>
            <a:r>
              <a:rPr lang="ru-RU" sz="3500" dirty="0" smtClean="0">
                <a:solidFill>
                  <a:srgbClr val="002060"/>
                </a:solidFill>
                <a:latin typeface="Bookman Old Style" pitchFamily="18" charset="0"/>
              </a:rPr>
              <a:t> водопады</a:t>
            </a:r>
            <a:endParaRPr lang="ru-RU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селок Возрождение. Дольмен Сила духа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8"/>
          <a:stretch/>
        </p:blipFill>
        <p:spPr bwMode="auto">
          <a:xfrm>
            <a:off x="683568" y="1124744"/>
            <a:ext cx="7704856" cy="541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  <a:latin typeface="Bookman Old Style" pitchFamily="18" charset="0"/>
              </a:rPr>
              <a:t>Дольмен Сила духа </a:t>
            </a:r>
            <a:r>
              <a:rPr lang="ru-RU" sz="3500" dirty="0" smtClean="0">
                <a:solidFill>
                  <a:srgbClr val="002060"/>
                </a:solidFill>
                <a:latin typeface="Bookman Old Style" pitchFamily="18" charset="0"/>
              </a:rPr>
              <a:t>(п. Возрождение)</a:t>
            </a:r>
            <a:endParaRPr lang="ru-RU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горнолыжные трассы в со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7"/>
            <a:ext cx="8856983" cy="51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30667"/>
            <a:ext cx="8229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  <a:latin typeface="Bookman Old Style" pitchFamily="18" charset="0"/>
              </a:rPr>
              <a:t>Лыжные горные трассы в г. Сочи</a:t>
            </a:r>
            <a:endParaRPr lang="ru-RU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убань - житница росси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3" y="1052736"/>
            <a:ext cx="8495709" cy="56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5102" y="188640"/>
            <a:ext cx="8229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  <a:latin typeface="Bookman Old Style" pitchFamily="18" charset="0"/>
              </a:rPr>
              <a:t>Кубань – житница России</a:t>
            </a:r>
            <a:endParaRPr lang="ru-RU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507288" cy="2088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Благодарю за внимание!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Государственный флаг Российской Федерации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pic>
        <p:nvPicPr>
          <p:cNvPr id="4098" name="Picture 2" descr="http://s.mos.ru/common/img/flag_rf_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8" y="2197198"/>
            <a:ext cx="47815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988840"/>
            <a:ext cx="34712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rgbClr val="002060"/>
                </a:solidFill>
                <a:latin typeface="Bookman Old Style" pitchFamily="18" charset="0"/>
              </a:rPr>
              <a:t>представляет собой прямоугольное полотнище из трех равновеликих горизонтальных полос: верхней - белого, средней - синего и нижней - красного </a:t>
            </a:r>
            <a:r>
              <a:rPr lang="ru-RU" sz="2500" dirty="0" smtClean="0">
                <a:solidFill>
                  <a:srgbClr val="002060"/>
                </a:solidFill>
                <a:latin typeface="Bookman Old Style" pitchFamily="18" charset="0"/>
              </a:rPr>
              <a:t>цвета</a:t>
            </a:r>
            <a:endParaRPr lang="ru-RU" sz="3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Государственный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герб Российской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Федерации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700808"/>
            <a:ext cx="52565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- над ними - одной большой короной, соединенными лентой. В правой лапе орла - скипетр, в левой - держава. На груди орла, в красном щите, - серебряный всадник в синем плаще на серебряном коне, поражающий серебряным копьем черного опрокинутого навзничь и попранного конем дракона.</a:t>
            </a:r>
          </a:p>
        </p:txBody>
      </p:sp>
      <p:pic>
        <p:nvPicPr>
          <p:cNvPr id="5124" name="Picture 4" descr="http://constitution.garant.ru/files/base/182788/21466080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" b="100000" l="0" r="99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600400" cy="43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38" y="548680"/>
            <a:ext cx="48005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0240" y="5889466"/>
            <a:ext cx="797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Двуг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авый орел при Иване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III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ерб Московского царства времён царя Фёдора Иоаннович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0" y="332656"/>
            <a:ext cx="3834308" cy="46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rosimperija.info/wp-content/uploads/2012/09/%D0%91%D0%BE%D0%BB%D1%8C%D1%88%D0%B0%D1%8F-%D0%B3%D0%BE%D1%81.-%D0%BF%D0%B5%D1%87%D0%B0%D1%82%D1%8C-%D1%86%D0%B0%D1%80%D1%8F-%D0%90.%D0%9C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7444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164" y="4990817"/>
            <a:ext cx="47298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Герб Московского царства времен царя Федора Иоанновича</a:t>
            </a:r>
            <a:r>
              <a:rPr lang="en-US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2716" y="4941168"/>
            <a:ext cx="43537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Большая государственная печать Алексея Михайловича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Государственный гимн Российской Федерации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092" y="2136369"/>
            <a:ext cx="57050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Bookman Old Style" pitchFamily="18" charset="0"/>
              </a:rPr>
              <a:t> </a:t>
            </a:r>
          </a:p>
          <a:p>
            <a:r>
              <a:rPr lang="ru-RU" sz="1600" dirty="0">
                <a:latin typeface="Bookman Old Style" pitchFamily="18" charset="0"/>
              </a:rPr>
              <a:t>Россия — священная наша держава,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Россия — любимая наша страна.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Могучая воля, великая слава —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Твоё достоянье на все времена!</a:t>
            </a:r>
          </a:p>
          <a:p>
            <a:r>
              <a:rPr lang="ru-RU" sz="1600" dirty="0">
                <a:latin typeface="Bookman Old Style" pitchFamily="18" charset="0"/>
              </a:rPr>
              <a:t>Славься, Отечество наше свободное,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Братских народов союз вековой,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Предками данная мудрость народная!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Славься, страна! Мы гордимся тобой!</a:t>
            </a:r>
          </a:p>
          <a:p>
            <a:r>
              <a:rPr lang="ru-RU" sz="1600" dirty="0">
                <a:latin typeface="Bookman Old Style" pitchFamily="18" charset="0"/>
              </a:rPr>
              <a:t>От южных морей до полярного края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Раскинулись наши леса и поля.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Одна ты на свете! Одна ты такая —</a:t>
            </a:r>
            <a:br>
              <a:rPr lang="ru-RU" sz="1600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>Хранимая Богом родная земля</a:t>
            </a:r>
            <a:r>
              <a:rPr lang="ru-RU" sz="1600" dirty="0" smtClean="0">
                <a:latin typeface="Bookman Old Style" pitchFamily="18" charset="0"/>
              </a:rPr>
              <a:t>!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40768"/>
            <a:ext cx="748883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Bookman Old Style" pitchFamily="18" charset="0"/>
              </a:rPr>
              <a:t>Текст Государственного гимна Российской Федерации</a:t>
            </a:r>
            <a:endParaRPr lang="ru-RU" sz="1700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/>
            <a:r>
              <a:rPr lang="ru-RU" sz="1700" i="1" dirty="0">
                <a:solidFill>
                  <a:prstClr val="black"/>
                </a:solidFill>
                <a:latin typeface="Bookman Old Style" pitchFamily="18" charset="0"/>
              </a:rPr>
              <a:t>Музыка А. В. Александрова</a:t>
            </a:r>
            <a:br>
              <a:rPr lang="ru-RU" sz="1700" i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700" i="1" dirty="0">
                <a:solidFill>
                  <a:prstClr val="black"/>
                </a:solidFill>
                <a:latin typeface="Bookman Old Style" pitchFamily="18" charset="0"/>
              </a:rPr>
              <a:t>Слова С. В. Михалкова</a:t>
            </a:r>
            <a:endParaRPr lang="ru-RU" sz="17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2348880"/>
            <a:ext cx="4616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Славься, Отечество наше свободное,</a:t>
            </a:r>
            <a:b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Братских народов союз вековой,</a:t>
            </a:r>
            <a:b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Предками данная мудрость народная!</a:t>
            </a:r>
            <a:b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Славься, страна! Мы гордимся тобой!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Широкий простор для мечты и для жизни</a:t>
            </a:r>
            <a:b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Грядущие нам открывают года.</a:t>
            </a:r>
            <a:b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Нам силу даёт наша верность Отчизне.</a:t>
            </a:r>
            <a:b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Так было, так есть и так будет всегда!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Славься, Отечество наше свободное,</a:t>
            </a:r>
            <a:b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Братских народов союз вековой,</a:t>
            </a:r>
            <a:b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Предками данная мудрость народная!</a:t>
            </a:r>
            <a:b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itchFamily="18" charset="0"/>
              </a:rPr>
              <a:t>Славься, страна! Мы гордимся тобой!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7232" y="566124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i="1" dirty="0">
                <a:solidFill>
                  <a:prstClr val="black"/>
                </a:solidFill>
                <a:latin typeface="Bookman Old Style" pitchFamily="18" charset="0"/>
              </a:rPr>
              <a:t>Утверждён Указом Президента Российской Федерации</a:t>
            </a:r>
            <a:br>
              <a:rPr lang="ru-RU" sz="1600" i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Bookman Old Style" pitchFamily="18" charset="0"/>
              </a:rPr>
              <a:t>от 30 декабря 2000 года № 2110</a:t>
            </a:r>
            <a:endParaRPr lang="ru-RU" sz="1600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Официальные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символы Краснодарского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края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905" y1="36353" x2="35905" y2="36353"/>
                        <a14:foregroundMark x1="39318" y1="42995" x2="39318" y2="42995"/>
                        <a14:foregroundMark x1="44065" y1="42029" x2="44065" y2="42029"/>
                        <a14:foregroundMark x1="50593" y1="41667" x2="50593" y2="41667"/>
                        <a14:foregroundMark x1="56083" y1="42512" x2="56973" y2="42271"/>
                        <a14:foregroundMark x1="61424" y1="43237" x2="61424" y2="43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9" y="1616157"/>
            <a:ext cx="3456383" cy="424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://abali.ru/wp-content/uploads/2011/02/flag_krasnodarskogo_kra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60" y="2420888"/>
            <a:ext cx="453771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496" y="5805264"/>
            <a:ext cx="38884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Герб </a:t>
            </a:r>
          </a:p>
          <a:p>
            <a:pPr algn="ctr"/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Краснодарского края 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2699" y="5805264"/>
            <a:ext cx="38884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Флаг</a:t>
            </a:r>
          </a:p>
          <a:p>
            <a:pPr algn="ctr"/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Краснодарского края 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Гимн Краснодарского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края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52936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700" dirty="0" smtClean="0">
                <a:solidFill>
                  <a:srgbClr val="002060"/>
                </a:solidFill>
                <a:latin typeface="Bookman Old Style" pitchFamily="18" charset="0"/>
              </a:rPr>
              <a:t>Ты</a:t>
            </a: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, Кубань, ты, наша родина,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Вековой наш богатырь!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Многоводная, раздольная,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Разлилась ты вдаль и вширь.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Из далеких стран полуденных,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Из заморской стороны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Бьем челом тебе, родимая,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Твои верные сыны.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О тебе здесь </a:t>
            </a:r>
            <a:r>
              <a:rPr lang="ru-RU" sz="1700" dirty="0" err="1">
                <a:solidFill>
                  <a:srgbClr val="002060"/>
                </a:solidFill>
                <a:latin typeface="Bookman Old Style" pitchFamily="18" charset="0"/>
              </a:rPr>
              <a:t>вспоминаючи</a:t>
            </a: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Песню дружно мы поем,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Про твои станицы вольные,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Про родной отцовский дом. </a:t>
            </a:r>
            <a:endParaRPr lang="ru-RU" sz="15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835672"/>
            <a:ext cx="42484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О тебе здесь </a:t>
            </a:r>
            <a:r>
              <a:rPr lang="ru-RU" sz="1700" dirty="0" err="1">
                <a:solidFill>
                  <a:srgbClr val="002060"/>
                </a:solidFill>
                <a:latin typeface="Bookman Old Style" pitchFamily="18" charset="0"/>
              </a:rPr>
              <a:t>вспоминаючи</a:t>
            </a: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Как о матери родной,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На врага на басурманина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Мы идем на смертный бой.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О тебе здесь </a:t>
            </a:r>
            <a:r>
              <a:rPr lang="ru-RU" sz="1700" dirty="0" err="1">
                <a:solidFill>
                  <a:srgbClr val="002060"/>
                </a:solidFill>
                <a:latin typeface="Bookman Old Style" pitchFamily="18" charset="0"/>
              </a:rPr>
              <a:t>вспоминаючи</a:t>
            </a: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За тебя ль не постоять,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За твою ли славу старую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Жизнь свою ли не отдать?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Мы, как дань свою покорную,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От прославленных знамен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Шлем тебе, Кубань родимая, </a:t>
            </a:r>
            <a:b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Bookman Old Style" pitchFamily="18" charset="0"/>
              </a:rPr>
              <a:t>До сырой земли поклон.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53334"/>
            <a:ext cx="8820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ТЫ, КУБАНЬ, ТЫ, НАША РОДИНА</a:t>
            </a:r>
          </a:p>
          <a:p>
            <a:pPr lvl="0" algn="ctr" fontAlgn="base"/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Слова К. Образцова 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Музыка народная, в обработке 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профессора 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В. Захарченко </a:t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6/68/Apsheron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3" y="3499847"/>
            <a:ext cx="4284354" cy="29990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4124" y="3284984"/>
            <a:ext cx="38884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Bookman Old Style" pitchFamily="18" charset="0"/>
              </a:rPr>
              <a:t>Горные луга, Апшеронский район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44" name="Picture 4" descr="https://upload.wikimedia.org/wikipedia/commons/5/58/Abin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22" y="476672"/>
            <a:ext cx="3916660" cy="27416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67370" y="188640"/>
            <a:ext cx="38884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Bookman Old Style" pitchFamily="18" charset="0"/>
              </a:rPr>
              <a:t>Лиственные </a:t>
            </a:r>
            <a:r>
              <a:rPr lang="ru-RU" sz="2500" dirty="0">
                <a:latin typeface="Bookman Old Style" pitchFamily="18" charset="0"/>
              </a:rPr>
              <a:t>леса, </a:t>
            </a:r>
            <a:r>
              <a:rPr lang="ru-RU" sz="2500" dirty="0" err="1">
                <a:latin typeface="Bookman Old Style" pitchFamily="18" charset="0"/>
              </a:rPr>
              <a:t>Абинский</a:t>
            </a:r>
            <a:r>
              <a:rPr lang="ru-RU" sz="2500" dirty="0">
                <a:latin typeface="Bookman Old Style" pitchFamily="18" charset="0"/>
              </a:rPr>
              <a:t> район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87" y="3264148"/>
            <a:ext cx="3502198" cy="32969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6" y="116632"/>
            <a:ext cx="3964451" cy="2973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293" y="188640"/>
            <a:ext cx="44456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Bookman Old Style" pitchFamily="18" charset="0"/>
              </a:rPr>
              <a:t>Черноморское побережье, п. Сукко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14350" y="3383994"/>
            <a:ext cx="38884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Bookman Old Style" pitchFamily="18" charset="0"/>
              </a:rPr>
              <a:t>Нефтедобыча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252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Государственный флаг Российской Федерации </vt:lpstr>
      <vt:lpstr>Государственный герб Российской Федерации </vt:lpstr>
      <vt:lpstr>Презентация PowerPoint</vt:lpstr>
      <vt:lpstr>Презентация PowerPoint</vt:lpstr>
      <vt:lpstr>Презентация PowerPoint</vt:lpstr>
      <vt:lpstr>Официальные символы Краснодарского края</vt:lpstr>
      <vt:lpstr>Гимн Краснодарского края</vt:lpstr>
      <vt:lpstr>Презентация PowerPoint</vt:lpstr>
      <vt:lpstr>Презентация PowerPoint</vt:lpstr>
      <vt:lpstr>Презентация PowerPoint</vt:lpstr>
      <vt:lpstr>Пшадские водопады</vt:lpstr>
      <vt:lpstr>Дольмен Сила духа (п. Возрождение)</vt:lpstr>
      <vt:lpstr>Лыжные горные трассы в г. Сочи</vt:lpstr>
      <vt:lpstr>Кубань – житница России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Пользователь Windows</cp:lastModifiedBy>
  <cp:revision>30</cp:revision>
  <dcterms:created xsi:type="dcterms:W3CDTF">2015-08-31T16:49:08Z</dcterms:created>
  <dcterms:modified xsi:type="dcterms:W3CDTF">2016-08-30T11:48:37Z</dcterms:modified>
</cp:coreProperties>
</file>